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6" r:id="rId4"/>
    <p:sldId id="279" r:id="rId5"/>
    <p:sldId id="274" r:id="rId6"/>
    <p:sldId id="275" r:id="rId7"/>
    <p:sldId id="278" r:id="rId8"/>
    <p:sldId id="284" r:id="rId9"/>
    <p:sldId id="281" r:id="rId10"/>
    <p:sldId id="277" r:id="rId11"/>
    <p:sldId id="260" r:id="rId12"/>
    <p:sldId id="268" r:id="rId13"/>
    <p:sldId id="270" r:id="rId14"/>
    <p:sldId id="272" r:id="rId15"/>
    <p:sldId id="257" r:id="rId16"/>
    <p:sldId id="283" r:id="rId17"/>
    <p:sldId id="258" r:id="rId18"/>
    <p:sldId id="282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9" r:id="rId27"/>
    <p:sldId id="280" r:id="rId28"/>
    <p:sldId id="27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90" d="100"/>
          <a:sy n="190" d="100"/>
        </p:scale>
        <p:origin x="-20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5104-448B-473B-934A-E97E92649AE9}" type="datetimeFigureOut">
              <a:rPr lang="en-GB" smtClean="0"/>
              <a:pPr/>
              <a:t>15/10/20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21094-9A94-4357-A540-3A53D7FB581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n.wikipedia.org/wiki/Canticle_of_the_Sun" TargetMode="External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Betwixt St. Francis &amp; St. Luke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The Healing power of creation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xMq_cH4yDWgYepL3iVyjpyzP8n5sgccRUBuGLClGuzVP4PMVrVFa-MzDquJawdqX1qyMU5_HVzglTMfPlEr6BnnXnrOeOYUg8389pUGek2Qy06Yuovjp3JvLLHhQm1SZjCsPp3wfun1V4rErc9H0BT1pyXvpc1NPuC-qbU6L1EtkIO2WnR-zotF08JCmpn4mTGg97uhbKLbVJkmhXYrBvksbqfaJzSALz_zhX47MjmACpJBpbJIFCHLRWlGMQXBeP7cm4iG_hQC2GU3EuV2ULFnFRsN0ynhrL1RuRwWRvYZakzzzF5sw7UEoOyTBLvoHo_CS5MIenJDQpGwcrk5tSwL875J2i_sWU3maIF5VzJatyHVr49SgHvXJoun9_jiRJhqsSEYrEiIt2SC_YoF4e4WdmeVbwSTtinL22EJ19FqXh0h1QY7hOghchetU1-LCQkpd9Aj2DVGQHzUiD-wjH0TgJcWVoIFo4pr2Ue9zLcUEbayH05YOb5Ll8Mi2z8sejcZDfB_VXN2YlnzPCp3ljzXKXHodYdAA-eXUFlWk5mafzFt199SzwYj4XllmsvVp8yvkMuYBzapdrPwMJ92HUNzPGBFrs2j79RoDT_kP1jOUKCsWG2fVZyuxOFnvcatN8J5JIIDcoihjALJdzu5At10A7DhxhVmI1-uu37UzUx93fMA-R_q0yAeY6-kE=w764-h573-no?authus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277100" cy="54578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7704" y="5805264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Be praised, My Lord, through Sister Water; she is very useful, and humble, and precious, and pure.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20190131_155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699" y="404664"/>
            <a:ext cx="8139749" cy="610481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gela Butler\Pictures\My Pictures\Newquay views\lightho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gela Butler\Pictures\My Pictures\Picture 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170099" cy="75954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40152" y="1700808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Be praised, my Lord, through Brother Fire, through whom you brighten the night. </a:t>
            </a:r>
          </a:p>
          <a:p>
            <a:pPr algn="ctr"/>
            <a:r>
              <a:rPr lang="en-GB" b="1" dirty="0" smtClean="0"/>
              <a:t>He is beautiful and cheerful, and powerful and strong</a:t>
            </a:r>
            <a:r>
              <a:rPr lang="en-GB" dirty="0" smtClean="0"/>
              <a:t>.</a:t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8BQ4306stHLrj-1VkIJ8AT1_0BFHdpc8yD1X85zyERXNfCwv18bJpA9dnHhQzqSYGc07glAewnemjV8LI-yKokSBHmxS5ku-v_1wbPFBYJJXW5kSLRbLnVc8SSTj0BStais1BIAi1ld53_ZeUCqZH1MhIknDHhmN0BCaDB6CWegzu4JkkU_O1tpHjkdI4CxkZkZdnqRNz8G5udMD8HRJU3f6VReeTu2N2EQj0rySrvl_7geRxdJEDd_T6TD9tlrbtoGNZAArWEE-pmFTs9b9lB1ZT-qguRnf2oOriKYZwVQFrUkYVF7IYSKZ33n_uCT94aN9Y_TOiri5GFGcKJ91d_c_ol5x-lUcwFfCyqXr_ZxLVnGegobsEfyr-FT-pqW-21hFKdQHyMepqvKfVwAfvekw-agl5ppxeL8PHHTs2iOnfRnKp2lLAo9yc57hwq-lvqr45HYACtKjzc5L5_jg4zkyNt5gzTTyR8Qm36UnB-cbpLPESs61LvWSiVK6aTRfZnnfwfv9ESLWljGPbclW3dUiZaD7wZZ-x1NA-kdtPpPCdFJ8Ld76a_gEBrcZGhVJ00TsM60EttT_dlYkxsq3r1JNAAhSIAOLvQ8jOncFc4WiZUE9lzLxA8s8XxPbhIUTgUJzf06xQGKZ7LByqP0jKDT86hucbTglmou-kGYoyfu-pVkatEaJszq08G4M=w764-h573-no?authuser=0"/>
          <p:cNvPicPr>
            <a:picLocks noChangeAspect="1" noChangeArrowheads="1"/>
          </p:cNvPicPr>
          <p:nvPr/>
        </p:nvPicPr>
        <p:blipFill>
          <a:blip r:embed="rId2" cstate="print"/>
          <a:srcRect l="12190" t="11543" r="7420" b="17549"/>
          <a:stretch>
            <a:fillRect/>
          </a:stretch>
        </p:blipFill>
        <p:spPr bwMode="auto">
          <a:xfrm>
            <a:off x="683568" y="836712"/>
            <a:ext cx="7620293" cy="50405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0615_123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891411" cy="5001419"/>
          </a:xfrm>
        </p:spPr>
      </p:pic>
      <p:sp>
        <p:nvSpPr>
          <p:cNvPr id="5" name="TextBox 4"/>
          <p:cNvSpPr txBox="1"/>
          <p:nvPr/>
        </p:nvSpPr>
        <p:spPr>
          <a:xfrm>
            <a:off x="1043608" y="5733256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Be praised, my Lord, through our sister Mother Earth, who feeds us and rules us, and produces various fruits with coloured flowers and herbs.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ngela Butler\AppData\Local\Microsoft\Windows\Temporary Internet Files\Content.Outlook\22I7HR3A\20200324_0941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32048"/>
            <a:ext cx="7272808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101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2755"/>
            <a:ext cx="5112568" cy="681675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rcRect b="19513"/>
          <a:stretch>
            <a:fillRect/>
          </a:stretch>
        </p:blipFill>
        <p:spPr bwMode="auto">
          <a:xfrm>
            <a:off x="2123728" y="0"/>
            <a:ext cx="4896544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CIMG05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1010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723" y="188640"/>
            <a:ext cx="8640960" cy="6480720"/>
          </a:xfrm>
        </p:spPr>
      </p:pic>
      <p:sp>
        <p:nvSpPr>
          <p:cNvPr id="5" name="TextBox 4"/>
          <p:cNvSpPr txBox="1"/>
          <p:nvPr/>
        </p:nvSpPr>
        <p:spPr>
          <a:xfrm>
            <a:off x="755576" y="5517232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Be praised, my Lord, through all your creatures, especially through my lord Brother Sun, who brings the day; and you give light through him. And he is beautiful and radiant in all his splendour!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Of you, Most High, he bears the likeness.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lh3.googleusercontent.com/cTOXO9uMhu5dzxrtek0fYSrrEDNq1K00YMRQuocotLZWLrEdM1AciucbZcxxJGrjOL5ra0VndTm8REQG79mZvQSLaXr45w5VeKBrWqVmbPhyVy_Xbz7CVAwgljMGLhHBH9JGTSpzHyPK5m3qqdmRaAZ5MagJr_S2d2xkRKqBmIXCW51rrrbiiUqFimgT5KHzkC_B9_Ivz5Wiej3rvPYr5TcAmfPPu9gDb2QQBI6jl3XrylmpKo1f0KIQO6a597Mhonoh6tEatFhqM-1Ccs3XvitbAZwqP0NtbMRdR3Mi1Q2XYWAO3KwaDnV3SFGJ2_j3pe-I1hp-tlYRvE16_5LnfShLUschFNHL9kxlEWYxk-2mO2mP9Z64Tok27INOfywXuRrvZBIjjdHiFxwIA7o8sUR-1bkdL58MKdCES45j-ogXbh03pFNWAf2J7SV_wSrVEESpfns-1SCe0gvb357Euk4H67yKDolOxOxqP17SDplepuRImCASLv587oe7gcUuWmGqhwxbGGzkaCwpL29njk9Mntq7r8H3mh-5gksrv1QfFE6y8MIDR0lKQ2HnBhpoQf6dE0m_jx8x6R6mXLfFRDRYiYVX7C_cTzm4-y_obY9df7PDvKk9jKjAj-AySLR-9hx5aaEQf-4ZGr62uvFZ1Io7zv3owtrYhjYL3PJoRbDmlumbSq7fZOxuJl2m=w1028-h578-no?authus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9023283" cy="507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Angela Butler\Pictures\My Pictures\Flowers\CIMG1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260648"/>
            <a:ext cx="10971808" cy="6144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gela Butler\Pictures\My Pictures\Flowers\P101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gela Butler\Pictures\My Pictures\Flowers\P101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gela Butler\Pictures\My Pictures\Marchflowers\P101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gela Butler\Pictures\My Pictures\Miscellaneous\MP900427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3475" y="177800"/>
            <a:ext cx="4337050" cy="650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gela Butler\Pictures\My Pictures\Picture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19" y="8766"/>
            <a:ext cx="5048189" cy="6849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4046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 smtClean="0"/>
              <a:t>Praised be You, my Lord,</a:t>
            </a:r>
            <a:br>
              <a:rPr lang="en-GB" b="1" dirty="0" smtClean="0"/>
            </a:br>
            <a:r>
              <a:rPr lang="en-GB" b="1" dirty="0" smtClean="0"/>
              <a:t>through those who give pardon for Your love,</a:t>
            </a:r>
            <a:br>
              <a:rPr lang="en-GB" b="1" dirty="0" smtClean="0"/>
            </a:br>
            <a:r>
              <a:rPr lang="en-GB" b="1" dirty="0" smtClean="0"/>
              <a:t>and bear infirmity and tribulation.</a:t>
            </a:r>
          </a:p>
          <a:p>
            <a:pPr algn="ctr"/>
            <a:r>
              <a:rPr lang="en-GB" b="1" dirty="0" smtClean="0"/>
              <a:t>Blessed are those who endure in peace</a:t>
            </a:r>
            <a:br>
              <a:rPr lang="en-GB" b="1" dirty="0" smtClean="0"/>
            </a:br>
            <a:r>
              <a:rPr lang="en-GB" b="1" dirty="0" smtClean="0"/>
              <a:t>for by You, Most High, they shall be crowned.</a:t>
            </a:r>
            <a:endParaRPr lang="en-GB" b="1" dirty="0"/>
          </a:p>
        </p:txBody>
      </p:sp>
      <p:pic>
        <p:nvPicPr>
          <p:cNvPr id="35843" name="Picture 3" descr="C:\Users\Angela Butler\Pictures\My Pictures\Jesus &amp; Bible\Churches\St Francis, W Horndon\PICT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088233"/>
            <a:ext cx="3273827" cy="43651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551723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Statue. St. Francis, West </a:t>
            </a:r>
            <a:r>
              <a:rPr lang="en-GB" dirty="0" err="1" smtClean="0"/>
              <a:t>Horndon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5736" y="3326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 smtClean="0"/>
              <a:t>Praised be You, my Lord,</a:t>
            </a:r>
            <a:br>
              <a:rPr lang="en-GB" b="1" dirty="0" smtClean="0"/>
            </a:br>
            <a:r>
              <a:rPr lang="en-GB" b="1" dirty="0" smtClean="0"/>
              <a:t>through our Sister Bodily Death,</a:t>
            </a:r>
            <a:br>
              <a:rPr lang="en-GB" b="1" dirty="0" smtClean="0"/>
            </a:br>
            <a:r>
              <a:rPr lang="en-GB" b="1" dirty="0" smtClean="0"/>
              <a:t>from whom no living man can escape.</a:t>
            </a:r>
          </a:p>
          <a:p>
            <a:pPr algn="ctr"/>
            <a:endParaRPr lang="en-GB" b="1" dirty="0" smtClean="0"/>
          </a:p>
          <a:p>
            <a:pPr algn="ctr"/>
            <a:r>
              <a:rPr lang="en-GB" b="1" dirty="0" smtClean="0"/>
              <a:t>Woe to those who die in mortal sin.</a:t>
            </a:r>
            <a:br>
              <a:rPr lang="en-GB" b="1" dirty="0" smtClean="0"/>
            </a:br>
            <a:r>
              <a:rPr lang="en-GB" b="1" dirty="0" smtClean="0"/>
              <a:t>Blessed are those who will</a:t>
            </a:r>
            <a:br>
              <a:rPr lang="en-GB" b="1" dirty="0" smtClean="0"/>
            </a:br>
            <a:r>
              <a:rPr lang="en-GB" b="1" dirty="0" smtClean="0"/>
              <a:t>find Your most holy will,</a:t>
            </a:r>
            <a:br>
              <a:rPr lang="en-GB" b="1" dirty="0" smtClean="0"/>
            </a:br>
            <a:r>
              <a:rPr lang="en-GB" b="1" dirty="0" smtClean="0"/>
              <a:t>for the second death shall do them no harm</a:t>
            </a:r>
          </a:p>
          <a:p>
            <a:pPr algn="ctr"/>
            <a:r>
              <a:rPr lang="en-GB" b="1" dirty="0" smtClean="0"/>
              <a:t>.</a:t>
            </a:r>
          </a:p>
          <a:p>
            <a:pPr algn="ctr"/>
            <a:r>
              <a:rPr lang="en-GB" b="1" dirty="0" smtClean="0"/>
              <a:t>Praise and bless my Lord,</a:t>
            </a:r>
            <a:br>
              <a:rPr lang="en-GB" b="1" dirty="0" smtClean="0"/>
            </a:br>
            <a:r>
              <a:rPr lang="en-GB" b="1" dirty="0" smtClean="0"/>
              <a:t>and give Him thanks</a:t>
            </a:r>
            <a:br>
              <a:rPr lang="en-GB" b="1" dirty="0" smtClean="0"/>
            </a:br>
            <a:r>
              <a:rPr lang="en-GB" b="1" dirty="0" smtClean="0"/>
              <a:t>and serve Him with great humility.</a:t>
            </a:r>
            <a:r>
              <a:rPr lang="en-GB" b="1" baseline="30000" dirty="0" smtClean="0">
                <a:hlinkClick r:id="rId2"/>
              </a:rPr>
              <a:t>[3]</a:t>
            </a:r>
            <a:endParaRPr lang="en-GB" b="1" dirty="0"/>
          </a:p>
        </p:txBody>
      </p:sp>
      <p:pic>
        <p:nvPicPr>
          <p:cNvPr id="5121" name="Picture 1" descr="C:\Users\Angela Butler\Pictures\My Pictures\Picture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932653"/>
            <a:ext cx="3528392" cy="2523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gela Butler\Pictures\My Pictures\Newquay views\Moods\Sunse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gela Butler\Pictures\Cornwall gen\CIMG1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5"/>
            <a:ext cx="9129585" cy="5112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gela Butler\Pictures\My Pictures\Newquay views\Moods\CIMG1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206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1720" y="53012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 smtClean="0"/>
              <a:t>Be praised, my Lord, through Sister Moon and the stars; in the heavens you have made them, precious and beautiful.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gela Butler\Pictures\My Pictures\Newquay views\Moods\CIMG1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76514"/>
            <a:ext cx="9144001" cy="5120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3728" y="4581128"/>
            <a:ext cx="5454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Be praised, my Lord, through Brothers Wind and Air, and clouds and storms, and all the weather, </a:t>
            </a:r>
          </a:p>
          <a:p>
            <a:pPr algn="ctr"/>
            <a:r>
              <a:rPr lang="en-GB" b="1" dirty="0" smtClean="0"/>
              <a:t>through which you give your creatures sustenance.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2" name="WildSe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332656"/>
            <a:ext cx="5072112" cy="3804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exStor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0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20200905_080945"/>
          <p:cNvPicPr>
            <a:picLocks noChangeAspect="1" noChangeArrowheads="1"/>
          </p:cNvPicPr>
          <p:nvPr/>
        </p:nvPicPr>
        <p:blipFill>
          <a:blip r:embed="rId2" cstate="print"/>
          <a:srcRect l="6825" t="27928" r="16025"/>
          <a:stretch>
            <a:fillRect/>
          </a:stretch>
        </p:blipFill>
        <p:spPr bwMode="auto">
          <a:xfrm>
            <a:off x="83708792" y="108200640"/>
            <a:ext cx="4176713" cy="6934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 descr="20200905_080945"/>
          <p:cNvPicPr/>
          <p:nvPr/>
        </p:nvPicPr>
        <p:blipFill>
          <a:blip r:embed="rId3" cstate="print"/>
          <a:srcRect l="6825" t="27928" r="16025"/>
          <a:stretch>
            <a:fillRect/>
          </a:stretch>
        </p:blipFill>
        <p:spPr bwMode="auto">
          <a:xfrm>
            <a:off x="2627784" y="0"/>
            <a:ext cx="396044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223</Words>
  <Application>Microsoft Macintosh PowerPoint</Application>
  <PresentationFormat>On-screen Show (4:3)</PresentationFormat>
  <Paragraphs>19</Paragraphs>
  <Slides>28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Betwixt St. Francis &amp; St. Luke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Betwixt St. Francis &amp; St. Luke </dc:title>
  <dc:creator>Angela Butler</dc:creator>
  <cp:lastModifiedBy>Nick CLARKE</cp:lastModifiedBy>
  <cp:revision>26</cp:revision>
  <dcterms:created xsi:type="dcterms:W3CDTF">2020-09-05T14:57:21Z</dcterms:created>
  <dcterms:modified xsi:type="dcterms:W3CDTF">2020-10-15T14:07:43Z</dcterms:modified>
</cp:coreProperties>
</file>